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9C03-AD38-471C-8C4C-63A4F7319A40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1D638-5750-4044-8B3B-191286FE7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071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9C03-AD38-471C-8C4C-63A4F7319A40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1D638-5750-4044-8B3B-191286FE7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426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9C03-AD38-471C-8C4C-63A4F7319A40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1D638-5750-4044-8B3B-191286FE7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769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9C03-AD38-471C-8C4C-63A4F7319A40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1D638-5750-4044-8B3B-191286FE7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530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9C03-AD38-471C-8C4C-63A4F7319A40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1D638-5750-4044-8B3B-191286FE7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151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9C03-AD38-471C-8C4C-63A4F7319A40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1D638-5750-4044-8B3B-191286FE7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623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9C03-AD38-471C-8C4C-63A4F7319A40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1D638-5750-4044-8B3B-191286FE7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230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9C03-AD38-471C-8C4C-63A4F7319A40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1D638-5750-4044-8B3B-191286FE7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75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9C03-AD38-471C-8C4C-63A4F7319A40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1D638-5750-4044-8B3B-191286FE7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253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9C03-AD38-471C-8C4C-63A4F7319A40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1D638-5750-4044-8B3B-191286FE7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22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9C03-AD38-471C-8C4C-63A4F7319A40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1D638-5750-4044-8B3B-191286FE7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490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09C03-AD38-471C-8C4C-63A4F7319A40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1D638-5750-4044-8B3B-191286FE7A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718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1470025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332656"/>
            <a:ext cx="6400800" cy="1752600"/>
          </a:xfrm>
        </p:spPr>
        <p:txBody>
          <a:bodyPr/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Arial"/>
              </a:rPr>
              <a:t>Компьютер, безопасность, здоровье</a:t>
            </a:r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412776"/>
            <a:ext cx="6816756" cy="511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394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84784"/>
            <a:ext cx="7992888" cy="5107043"/>
          </a:xfrm>
        </p:spPr>
      </p:pic>
    </p:spTree>
    <p:extLst>
      <p:ext uri="{BB962C8B-B14F-4D97-AF65-F5344CB8AC3E}">
        <p14:creationId xmlns:p14="http://schemas.microsoft.com/office/powerpoint/2010/main" val="3115026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1481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</Words>
  <Application>Microsoft Office PowerPoint</Application>
  <PresentationFormat>Экран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И103-10</dc:creator>
  <cp:lastModifiedBy>И103-10</cp:lastModifiedBy>
  <cp:revision>2</cp:revision>
  <dcterms:created xsi:type="dcterms:W3CDTF">2020-09-05T06:12:16Z</dcterms:created>
  <dcterms:modified xsi:type="dcterms:W3CDTF">2020-09-05T06:30:40Z</dcterms:modified>
</cp:coreProperties>
</file>